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7"/>
  </p:notesMasterIdLst>
  <p:sldIdLst>
    <p:sldId id="261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6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sv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C1E03-E1F5-D544-8B7B-875893257D00}" type="datetimeFigureOut">
              <a:rPr lang="en-SA" smtClean="0"/>
              <a:t>26/12/2021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022C5-D62F-584A-A244-38B80AC5CD15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540632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22C5-D62F-584A-A244-38B80AC5CD15}" type="slidenum">
              <a:rPr lang="en-SA" smtClean="0"/>
              <a:t>1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189525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Sunday, December 26,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0812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38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099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4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117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758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703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6614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4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71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Sunday, December 26,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84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Sunday, December 26,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339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1" r:id="rId1"/>
    <p:sldLayoutId id="2147483730" r:id="rId2"/>
    <p:sldLayoutId id="2147483729" r:id="rId3"/>
    <p:sldLayoutId id="2147483728" r:id="rId4"/>
    <p:sldLayoutId id="2147483727" r:id="rId5"/>
    <p:sldLayoutId id="2147483726" r:id="rId6"/>
    <p:sldLayoutId id="2147483725" r:id="rId7"/>
    <p:sldLayoutId id="2147483724" r:id="rId8"/>
    <p:sldLayoutId id="2147483723" r:id="rId9"/>
    <p:sldLayoutId id="2147483722" r:id="rId10"/>
    <p:sldLayoutId id="214748372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nio.com/miscellaneous/computer-keyboard-sketch-web-design-layout-document-paper-offic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ublicdomainpictures.net/view-image.php?image=196380&amp;picture=wrong-way-sign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arkscommunity.org.uk/news/can-you-help-us-with-some-feedback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ext, indoor, keyboard&#10;&#10;Description automatically generated">
            <a:extLst>
              <a:ext uri="{FF2B5EF4-FFF2-40B4-BE49-F238E27FC236}">
                <a16:creationId xmlns:a16="http://schemas.microsoft.com/office/drawing/2014/main" id="{B9A0B2D0-6D54-B94B-9555-015C0396F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b="15730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4D1E84-FAB4-4A48-AFE7-C5C40917B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CIS</a:t>
            </a:r>
            <a:b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fundamentals of Web </a:t>
            </a:r>
            <a:r>
              <a:rPr lang="en-US" sz="6400" dirty="0"/>
              <a:t>D</a:t>
            </a: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esign</a:t>
            </a:r>
          </a:p>
        </p:txBody>
      </p:sp>
    </p:spTree>
    <p:extLst>
      <p:ext uri="{BB962C8B-B14F-4D97-AF65-F5344CB8AC3E}">
        <p14:creationId xmlns:p14="http://schemas.microsoft.com/office/powerpoint/2010/main" val="2930894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02BC7EE-A501-43AB-A1FF-B1B510D5E4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332287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4E4B11-7B6E-AC4E-AE8A-62B275B64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6226" y="1443278"/>
            <a:ext cx="3565524" cy="288717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 dirty="0"/>
              <a:t>What do you think you did well?</a:t>
            </a:r>
            <a:br>
              <a:rPr lang="en-US" sz="4100" dirty="0"/>
            </a:br>
            <a:br>
              <a:rPr lang="en-US" sz="4100" dirty="0"/>
            </a:br>
            <a:endParaRPr lang="en-SA" sz="41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673D28-4EB9-BD46-AB12-CD40613F65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6246" y="3532891"/>
            <a:ext cx="4454891" cy="2144396"/>
          </a:xfrm>
        </p:spPr>
        <p:txBody>
          <a:bodyPr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</a:pPr>
            <a:endParaRPr lang="en-US" sz="1600" b="1" dirty="0">
              <a:solidFill>
                <a:schemeClr val="tx1">
                  <a:alpha val="60000"/>
                </a:schemeClr>
              </a:solidFill>
            </a:endParaRPr>
          </a:p>
          <a:p>
            <a:pPr algn="l" defTabSz="914400" rtl="1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</a:pP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I was exited to present my idea in front every one.</a:t>
            </a:r>
          </a:p>
          <a:p>
            <a:pPr rtl="1"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I was not nervous that I will presented.</a:t>
            </a:r>
            <a:endParaRPr lang="ar-SA" sz="1600" b="1" dirty="0">
              <a:solidFill>
                <a:schemeClr val="tx1">
                  <a:alpha val="60000"/>
                </a:schemeClr>
              </a:solidFill>
            </a:endParaRPr>
          </a:p>
          <a:p>
            <a:pPr rtl="1">
              <a:lnSpc>
                <a:spcPct val="90000"/>
              </a:lnSpc>
            </a:pP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My ideas was clear to everyone</a:t>
            </a:r>
            <a:endParaRPr lang="en-SA" sz="1600" b="1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555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BDFC0E-9F2F-594F-A7CC-C46551DFD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3950" y="549275"/>
            <a:ext cx="5437187" cy="346234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dirty="0"/>
              <a:t>What do you think you did wrong?</a:t>
            </a:r>
            <a:br>
              <a:rPr lang="en-US" sz="5000" dirty="0"/>
            </a:br>
            <a:br>
              <a:rPr lang="en-US" sz="5000" dirty="0"/>
            </a:br>
            <a:endParaRPr lang="en-US" sz="5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D4471-29C6-494F-9C99-7A37825BF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3950" y="3343192"/>
            <a:ext cx="5437189" cy="2653636"/>
          </a:xfrm>
        </p:spPr>
        <p:txBody>
          <a:bodyPr vert="horz" wrap="square" lIns="0" tIns="0" rIns="0" bIns="0" rtlCol="0">
            <a:normAutofit/>
          </a:bodyPr>
          <a:lstStyle/>
          <a:p>
            <a:pPr>
              <a:lnSpc>
                <a:spcPct val="100000"/>
              </a:lnSpc>
              <a:buFontTx/>
              <a:buChar char="-"/>
            </a:pPr>
            <a:endParaRPr lang="en-US" dirty="0"/>
          </a:p>
          <a:p>
            <a:pPr>
              <a:lnSpc>
                <a:spcPct val="100000"/>
              </a:lnSpc>
              <a:buFontTx/>
              <a:buChar char="-"/>
            </a:pPr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E4B864-934A-4FA2-BD41-97214DEE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99763" y="1"/>
            <a:ext cx="1080000" cy="851695"/>
          </a:xfrm>
          <a:custGeom>
            <a:avLst/>
            <a:gdLst>
              <a:gd name="connsiteX0" fmla="*/ 100289 w 1080000"/>
              <a:gd name="connsiteY0" fmla="*/ 0 h 851695"/>
              <a:gd name="connsiteX1" fmla="*/ 979711 w 1080000"/>
              <a:gd name="connsiteY1" fmla="*/ 0 h 851695"/>
              <a:gd name="connsiteX2" fmla="*/ 987777 w 1080000"/>
              <a:gd name="connsiteY2" fmla="*/ 9776 h 851695"/>
              <a:gd name="connsiteX3" fmla="*/ 1080000 w 1080000"/>
              <a:gd name="connsiteY3" fmla="*/ 311695 h 851695"/>
              <a:gd name="connsiteX4" fmla="*/ 540000 w 1080000"/>
              <a:gd name="connsiteY4" fmla="*/ 851695 h 851695"/>
              <a:gd name="connsiteX5" fmla="*/ 0 w 1080000"/>
              <a:gd name="connsiteY5" fmla="*/ 311695 h 851695"/>
              <a:gd name="connsiteX6" fmla="*/ 92224 w 1080000"/>
              <a:gd name="connsiteY6" fmla="*/ 9776 h 85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0000" h="851695">
                <a:moveTo>
                  <a:pt x="100289" y="0"/>
                </a:moveTo>
                <a:lnTo>
                  <a:pt x="979711" y="0"/>
                </a:lnTo>
                <a:lnTo>
                  <a:pt x="987777" y="9776"/>
                </a:lnTo>
                <a:cubicBezTo>
                  <a:pt x="1046002" y="95960"/>
                  <a:pt x="1080000" y="199857"/>
                  <a:pt x="1080000" y="311695"/>
                </a:cubicBezTo>
                <a:cubicBezTo>
                  <a:pt x="1080000" y="609929"/>
                  <a:pt x="838234" y="851695"/>
                  <a:pt x="540000" y="851695"/>
                </a:cubicBezTo>
                <a:cubicBezTo>
                  <a:pt x="241766" y="851695"/>
                  <a:pt x="0" y="609929"/>
                  <a:pt x="0" y="311695"/>
                </a:cubicBezTo>
                <a:cubicBezTo>
                  <a:pt x="0" y="199857"/>
                  <a:pt x="33998" y="95960"/>
                  <a:pt x="92224" y="9776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E724B59-C987-4078-AE71-65FA4BBEB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-883665" y="3459490"/>
            <a:ext cx="3707936" cy="1853969"/>
          </a:xfrm>
          <a:custGeom>
            <a:avLst/>
            <a:gdLst>
              <a:gd name="connsiteX0" fmla="*/ 3707936 w 3707936"/>
              <a:gd name="connsiteY0" fmla="*/ 1853969 h 1853969"/>
              <a:gd name="connsiteX1" fmla="*/ 2780951 w 3707936"/>
              <a:gd name="connsiteY1" fmla="*/ 1853969 h 1853969"/>
              <a:gd name="connsiteX2" fmla="*/ 1853968 w 3707936"/>
              <a:gd name="connsiteY2" fmla="*/ 926985 h 1853969"/>
              <a:gd name="connsiteX3" fmla="*/ 926985 w 3707936"/>
              <a:gd name="connsiteY3" fmla="*/ 1853969 h 1853969"/>
              <a:gd name="connsiteX4" fmla="*/ 0 w 3707936"/>
              <a:gd name="connsiteY4" fmla="*/ 1853969 h 1853969"/>
              <a:gd name="connsiteX5" fmla="*/ 1853968 w 3707936"/>
              <a:gd name="connsiteY5" fmla="*/ 0 h 1853969"/>
              <a:gd name="connsiteX6" fmla="*/ 2227607 w 3707936"/>
              <a:gd name="connsiteY6" fmla="*/ 37666 h 1853969"/>
              <a:gd name="connsiteX7" fmla="*/ 2374682 w 3707936"/>
              <a:gd name="connsiteY7" fmla="*/ 75483 h 1853969"/>
              <a:gd name="connsiteX8" fmla="*/ 3632453 w 3707936"/>
              <a:gd name="connsiteY8" fmla="*/ 1333254 h 1853969"/>
              <a:gd name="connsiteX9" fmla="*/ 3670270 w 3707936"/>
              <a:gd name="connsiteY9" fmla="*/ 1480330 h 1853969"/>
              <a:gd name="connsiteX10" fmla="*/ 3707936 w 3707936"/>
              <a:gd name="connsiteY10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7936" h="1853969">
                <a:moveTo>
                  <a:pt x="3707936" y="1853969"/>
                </a:moveTo>
                <a:lnTo>
                  <a:pt x="2780951" y="1853969"/>
                </a:lnTo>
                <a:cubicBezTo>
                  <a:pt x="2780951" y="1342010"/>
                  <a:pt x="2365927" y="926985"/>
                  <a:pt x="1853968" y="926985"/>
                </a:cubicBezTo>
                <a:cubicBezTo>
                  <a:pt x="1342009" y="926985"/>
                  <a:pt x="926985" y="1342010"/>
                  <a:pt x="926985" y="1853969"/>
                </a:cubicBezTo>
                <a:lnTo>
                  <a:pt x="0" y="1853969"/>
                </a:lnTo>
                <a:cubicBezTo>
                  <a:pt x="0" y="830051"/>
                  <a:pt x="830050" y="0"/>
                  <a:pt x="1853968" y="0"/>
                </a:cubicBezTo>
                <a:cubicBezTo>
                  <a:pt x="1981958" y="0"/>
                  <a:pt x="2106918" y="12969"/>
                  <a:pt x="2227607" y="37666"/>
                </a:cubicBezTo>
                <a:lnTo>
                  <a:pt x="2374682" y="75483"/>
                </a:lnTo>
                <a:lnTo>
                  <a:pt x="3632453" y="1333254"/>
                </a:lnTo>
                <a:lnTo>
                  <a:pt x="3670270" y="1480330"/>
                </a:lnTo>
                <a:cubicBezTo>
                  <a:pt x="3694966" y="1601019"/>
                  <a:pt x="3707936" y="1725979"/>
                  <a:pt x="3707936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4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508000" dist="101600" dir="96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A24D124-0A58-4832-8637-3B30AE719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-779088" y="3226929"/>
            <a:ext cx="3707936" cy="2149759"/>
          </a:xfrm>
          <a:custGeom>
            <a:avLst/>
            <a:gdLst>
              <a:gd name="connsiteX0" fmla="*/ 3707936 w 3707936"/>
              <a:gd name="connsiteY0" fmla="*/ 2149759 h 2149759"/>
              <a:gd name="connsiteX1" fmla="*/ 2780951 w 3707936"/>
              <a:gd name="connsiteY1" fmla="*/ 2149759 h 2149759"/>
              <a:gd name="connsiteX2" fmla="*/ 1853968 w 3707936"/>
              <a:gd name="connsiteY2" fmla="*/ 1074880 h 2149759"/>
              <a:gd name="connsiteX3" fmla="*/ 926985 w 3707936"/>
              <a:gd name="connsiteY3" fmla="*/ 2149759 h 2149759"/>
              <a:gd name="connsiteX4" fmla="*/ 0 w 3707936"/>
              <a:gd name="connsiteY4" fmla="*/ 2149759 h 2149759"/>
              <a:gd name="connsiteX5" fmla="*/ 1853968 w 3707936"/>
              <a:gd name="connsiteY5" fmla="*/ 0 h 2149759"/>
              <a:gd name="connsiteX6" fmla="*/ 2227607 w 3707936"/>
              <a:gd name="connsiteY6" fmla="*/ 43676 h 2149759"/>
              <a:gd name="connsiteX7" fmla="*/ 2391840 w 3707936"/>
              <a:gd name="connsiteY7" fmla="*/ 92641 h 2149759"/>
              <a:gd name="connsiteX8" fmla="*/ 3526755 w 3707936"/>
              <a:gd name="connsiteY8" fmla="*/ 1227557 h 2149759"/>
              <a:gd name="connsiteX9" fmla="*/ 3562242 w 3707936"/>
              <a:gd name="connsiteY9" fmla="*/ 1312976 h 2149759"/>
              <a:gd name="connsiteX10" fmla="*/ 3707936 w 3707936"/>
              <a:gd name="connsiteY10" fmla="*/ 2149759 h 214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7936" h="2149759">
                <a:moveTo>
                  <a:pt x="3707936" y="2149759"/>
                </a:moveTo>
                <a:lnTo>
                  <a:pt x="2780951" y="2149759"/>
                </a:lnTo>
                <a:cubicBezTo>
                  <a:pt x="2780951" y="1556120"/>
                  <a:pt x="2365927" y="1074880"/>
                  <a:pt x="1853968" y="1074880"/>
                </a:cubicBezTo>
                <a:cubicBezTo>
                  <a:pt x="1342009" y="1074880"/>
                  <a:pt x="926985" y="1556120"/>
                  <a:pt x="926985" y="2149759"/>
                </a:cubicBezTo>
                <a:lnTo>
                  <a:pt x="0" y="2149759"/>
                </a:lnTo>
                <a:cubicBezTo>
                  <a:pt x="0" y="962480"/>
                  <a:pt x="830050" y="0"/>
                  <a:pt x="1853968" y="0"/>
                </a:cubicBezTo>
                <a:cubicBezTo>
                  <a:pt x="1981958" y="0"/>
                  <a:pt x="2106918" y="15039"/>
                  <a:pt x="2227607" y="43676"/>
                </a:cubicBezTo>
                <a:lnTo>
                  <a:pt x="2391840" y="92641"/>
                </a:lnTo>
                <a:lnTo>
                  <a:pt x="3526755" y="1227557"/>
                </a:lnTo>
                <a:lnTo>
                  <a:pt x="3562242" y="1312976"/>
                </a:lnTo>
                <a:cubicBezTo>
                  <a:pt x="3656058" y="1570170"/>
                  <a:pt x="3707936" y="1852939"/>
                  <a:pt x="3707936" y="2149759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118B356-D175-4209-BEF2-024CCE89F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540596" y="2280445"/>
            <a:ext cx="214196" cy="933178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B542020-4D2E-46FE-A3F2-D57E88263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3905314" y="3027455"/>
            <a:ext cx="540001" cy="631474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5000"/>
                  <a:lumOff val="5000"/>
                </a:schemeClr>
              </a:gs>
              <a:gs pos="30000">
                <a:schemeClr val="bg2">
                  <a:lumMod val="95000"/>
                  <a:lumOff val="5000"/>
                </a:schemeClr>
              </a:gs>
              <a:gs pos="40000">
                <a:schemeClr val="bg2">
                  <a:lumMod val="85000"/>
                  <a:lumOff val="15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600000" scaled="0"/>
          </a:gradFill>
          <a:ln>
            <a:noFill/>
          </a:ln>
          <a:effectLst>
            <a:innerShdw blurRad="101600" dist="50800" dir="7320000">
              <a:schemeClr val="accent1">
                <a:lumMod val="60000"/>
                <a:lumOff val="40000"/>
                <a:alpha val="6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F8FE930-94C1-41F5-91E7-AFEE93C81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3912514" y="2945391"/>
            <a:ext cx="270000" cy="540001"/>
          </a:xfrm>
          <a:prstGeom prst="ellipse">
            <a:avLst/>
          </a:prstGeom>
          <a:gradFill>
            <a:gsLst>
              <a:gs pos="97000">
                <a:schemeClr val="bg2"/>
              </a:gs>
              <a:gs pos="0">
                <a:schemeClr val="bg2">
                  <a:lumMod val="90000"/>
                  <a:lumOff val="10000"/>
                </a:schemeClr>
              </a:gs>
            </a:gsLst>
            <a:lin ang="150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0302BC9-31AF-4AD2-AF80-D0AD26F64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2502647" y="4242496"/>
            <a:ext cx="214196" cy="933178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97BDCD-C243-1F4A-A4B3-1CB42F6A8C20}"/>
              </a:ext>
            </a:extLst>
          </p:cNvPr>
          <p:cNvSpPr txBox="1"/>
          <p:nvPr/>
        </p:nvSpPr>
        <p:spPr>
          <a:xfrm>
            <a:off x="6353525" y="3699642"/>
            <a:ext cx="55801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did not prepare properly.</a:t>
            </a:r>
          </a:p>
          <a:p>
            <a:endParaRPr lang="en-US" dirty="0"/>
          </a:p>
          <a:p>
            <a:r>
              <a:rPr lang="en-US" dirty="0"/>
              <a:t>My thoughts was distracted during the presentation</a:t>
            </a:r>
          </a:p>
          <a:p>
            <a:endParaRPr lang="en-SA" dirty="0"/>
          </a:p>
        </p:txBody>
      </p:sp>
      <p:pic>
        <p:nvPicPr>
          <p:cNvPr id="6" name="Picture 5" descr="&#10;">
            <a:extLst>
              <a:ext uri="{FF2B5EF4-FFF2-40B4-BE49-F238E27FC236}">
                <a16:creationId xmlns:a16="http://schemas.microsoft.com/office/drawing/2014/main" id="{5CFB2D8B-D035-4849-A53C-524B333F77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130" y="1211223"/>
            <a:ext cx="5600784" cy="560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22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A3C184-847A-4145-AB29-A4F78821D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wrap="square" anchor="b">
            <a:normAutofit/>
          </a:bodyPr>
          <a:lstStyle/>
          <a:p>
            <a:pPr rtl="1">
              <a:lnSpc>
                <a:spcPct val="90000"/>
              </a:lnSpc>
            </a:pPr>
            <a:r>
              <a:rPr lang="en-US" sz="3400" dirty="0"/>
              <a:t>How to improve?</a:t>
            </a:r>
            <a:br>
              <a:rPr lang="en-US" sz="3400" dirty="0"/>
            </a:br>
            <a:br>
              <a:rPr lang="en-US" sz="3400" dirty="0"/>
            </a:br>
            <a:endParaRPr lang="en-SA" sz="3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DD2A6-4232-4248-A1D6-3213BBDAD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973" y="2966615"/>
            <a:ext cx="4230347" cy="1735949"/>
          </a:xfrm>
        </p:spPr>
        <p:txBody>
          <a:bodyPr anchor="t">
            <a:normAutofit/>
          </a:bodyPr>
          <a:lstStyle/>
          <a:p>
            <a:pPr marL="0" indent="0" rtl="1">
              <a:buNone/>
            </a:pPr>
            <a:r>
              <a:rPr lang="en-US" sz="1600" b="1" dirty="0"/>
              <a:t>I practice in the right way</a:t>
            </a:r>
          </a:p>
          <a:p>
            <a:pPr marL="0" indent="0" rtl="1">
              <a:buNone/>
            </a:pPr>
            <a:r>
              <a:rPr lang="en-US" sz="1600" b="1" dirty="0"/>
              <a:t>Gather the main and subsidiary ideas</a:t>
            </a:r>
          </a:p>
          <a:p>
            <a:pPr marL="0" indent="0" rtl="1">
              <a:buNone/>
            </a:pPr>
            <a:r>
              <a:rPr lang="en-US" sz="1600" b="1" dirty="0"/>
              <a:t>I learned from my mistakes and try to correct them </a:t>
            </a:r>
            <a:endParaRPr lang="ar-SA" sz="1600" b="1" dirty="0"/>
          </a:p>
        </p:txBody>
      </p:sp>
      <p:pic>
        <p:nvPicPr>
          <p:cNvPr id="7" name="Graphic 6" descr="Theatre">
            <a:extLst>
              <a:ext uri="{FF2B5EF4-FFF2-40B4-BE49-F238E27FC236}">
                <a16:creationId xmlns:a16="http://schemas.microsoft.com/office/drawing/2014/main" id="{26585361-0645-4393-B70C-BDDDBACED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16293" y="549275"/>
            <a:ext cx="5759451" cy="5759451"/>
          </a:xfrm>
          <a:custGeom>
            <a:avLst/>
            <a:gdLst/>
            <a:ahLst/>
            <a:cxnLst/>
            <a:rect l="l" t="t" r="r" b="b"/>
            <a:pathLst>
              <a:path w="7090237" h="5759451">
                <a:moveTo>
                  <a:pt x="0" y="0"/>
                </a:moveTo>
                <a:lnTo>
                  <a:pt x="7090237" y="0"/>
                </a:lnTo>
                <a:lnTo>
                  <a:pt x="7090237" y="5759451"/>
                </a:lnTo>
                <a:lnTo>
                  <a:pt x="0" y="57594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60383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5AC983-385B-684E-96AA-97BAB5D7E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wrap="square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/>
              <a:t>What do you think of the feedback you have got? </a:t>
            </a:r>
            <a:br>
              <a:rPr lang="en-US" sz="3000"/>
            </a:br>
            <a:endParaRPr lang="en-SA" sz="3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044B2-3955-2D46-B38E-394755232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8400"/>
            <a:ext cx="3565525" cy="3414425"/>
          </a:xfrm>
        </p:spPr>
        <p:txBody>
          <a:bodyPr anchor="t">
            <a:normAutofit/>
          </a:bodyPr>
          <a:lstStyle/>
          <a:p>
            <a:pPr rtl="1"/>
            <a:r>
              <a:rPr lang="en-US" sz="1600" b="1" dirty="0"/>
              <a:t>I become more confident with myself</a:t>
            </a:r>
          </a:p>
          <a:p>
            <a:pPr rtl="1"/>
            <a:r>
              <a:rPr lang="en-US" sz="1600" b="1" dirty="0"/>
              <a:t>I'm learning techniques that will help me in the future with Brainstorming</a:t>
            </a:r>
          </a:p>
          <a:p>
            <a:pPr rtl="1"/>
            <a:r>
              <a:rPr lang="en-US" sz="1600" b="1" dirty="0"/>
              <a:t>I improve </a:t>
            </a:r>
            <a:r>
              <a:rPr lang="en-US" sz="1600" b="1"/>
              <a:t>myself to </a:t>
            </a:r>
            <a:r>
              <a:rPr lang="en-US" sz="1600" b="1" dirty="0"/>
              <a:t>present my presentation </a:t>
            </a:r>
          </a:p>
          <a:p>
            <a:pPr rtl="1"/>
            <a:endParaRPr lang="en-US" sz="1600" b="1" dirty="0"/>
          </a:p>
        </p:txBody>
      </p:sp>
      <p:pic>
        <p:nvPicPr>
          <p:cNvPr id="49" name="Picture 4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0458AFE7-A609-5B46-BD27-289A876895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411" r="28880"/>
          <a:stretch/>
        </p:blipFill>
        <p:spPr>
          <a:xfrm>
            <a:off x="4550899" y="10"/>
            <a:ext cx="7641102" cy="6857990"/>
          </a:xfrm>
          <a:custGeom>
            <a:avLst/>
            <a:gdLst/>
            <a:ahLst/>
            <a:cxnLst/>
            <a:rect l="l" t="t" r="r" b="b"/>
            <a:pathLst>
              <a:path w="7641102" h="6858000">
                <a:moveTo>
                  <a:pt x="0" y="0"/>
                </a:moveTo>
                <a:lnTo>
                  <a:pt x="7641102" y="0"/>
                </a:lnTo>
                <a:lnTo>
                  <a:pt x="764110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6FF3A87B-2255-45E0-A551-C11FAF93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0898" y="5773729"/>
            <a:ext cx="7641102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75131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RegularSeedRightStep">
      <a:dk1>
        <a:srgbClr val="000000"/>
      </a:dk1>
      <a:lt1>
        <a:srgbClr val="FFFFFF"/>
      </a:lt1>
      <a:dk2>
        <a:srgbClr val="21213D"/>
      </a:dk2>
      <a:lt2>
        <a:srgbClr val="E8E5E2"/>
      </a:lt2>
      <a:accent1>
        <a:srgbClr val="4D8BC3"/>
      </a:accent1>
      <a:accent2>
        <a:srgbClr val="3B48B1"/>
      </a:accent2>
      <a:accent3>
        <a:srgbClr val="714DC3"/>
      </a:accent3>
      <a:accent4>
        <a:srgbClr val="913BB1"/>
      </a:accent4>
      <a:accent5>
        <a:srgbClr val="C34DB2"/>
      </a:accent5>
      <a:accent6>
        <a:srgbClr val="B13B6F"/>
      </a:accent6>
      <a:hlink>
        <a:srgbClr val="B2733B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{C443111B-9E09-714C-B39B-AB867159A685}tf10001072</Template>
  <TotalTime>181</TotalTime>
  <Words>132</Words>
  <Application>Microsoft Macintosh PowerPoint</Application>
  <PresentationFormat>Widescreen</PresentationFormat>
  <Paragraphs>19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Calibri</vt:lpstr>
      <vt:lpstr>3DFloatVTI</vt:lpstr>
      <vt:lpstr>CIS fundamentals of Web Design</vt:lpstr>
      <vt:lpstr>What do you think you did well?  </vt:lpstr>
      <vt:lpstr>What do you think you did wrong?  </vt:lpstr>
      <vt:lpstr>How to improve?  </vt:lpstr>
      <vt:lpstr>What do you think of the feedback you have got?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do you think you did well?  </dc:title>
  <dc:creator>RAHAF ALSABR</dc:creator>
  <cp:lastModifiedBy>RAHAF ALSABR</cp:lastModifiedBy>
  <cp:revision>3</cp:revision>
  <dcterms:created xsi:type="dcterms:W3CDTF">2021-12-21T20:51:26Z</dcterms:created>
  <dcterms:modified xsi:type="dcterms:W3CDTF">2021-12-26T20:06:29Z</dcterms:modified>
</cp:coreProperties>
</file>

<file path=docProps/thumbnail.jpeg>
</file>